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>
        <p:scale>
          <a:sx n="20" d="100"/>
          <a:sy n="20" d="100"/>
        </p:scale>
        <p:origin x="208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 Krueger" userId="0f2e7536-3ac5-449f-b6fe-1df9f70cfed4" providerId="ADAL" clId="{A83A3558-6E87-48DC-9D7A-B0357984AEB7}"/>
    <pc:docChg chg="modSld">
      <pc:chgData name="Cole Krueger" userId="0f2e7536-3ac5-449f-b6fe-1df9f70cfed4" providerId="ADAL" clId="{A83A3558-6E87-48DC-9D7A-B0357984AEB7}" dt="2023-03-13T18:22:18.548" v="3" actId="14"/>
      <pc:docMkLst>
        <pc:docMk/>
      </pc:docMkLst>
      <pc:sldChg chg="modSp">
        <pc:chgData name="Cole Krueger" userId="0f2e7536-3ac5-449f-b6fe-1df9f70cfed4" providerId="ADAL" clId="{A83A3558-6E87-48DC-9D7A-B0357984AEB7}" dt="2023-03-13T18:22:18.548" v="3" actId="14"/>
        <pc:sldMkLst>
          <pc:docMk/>
          <pc:sldMk cId="3036378656" sldId="256"/>
        </pc:sldMkLst>
        <pc:spChg chg="mod">
          <ac:chgData name="Cole Krueger" userId="0f2e7536-3ac5-449f-b6fe-1df9f70cfed4" providerId="ADAL" clId="{A83A3558-6E87-48DC-9D7A-B0357984AEB7}" dt="2023-03-13T18:22:18.548" v="3" actId="14"/>
          <ac:spMkLst>
            <pc:docMk/>
            <pc:sldMk cId="3036378656" sldId="256"/>
            <ac:spMk id="5" creationId="{34DCFC9F-7A32-4847-AE0A-EE4C74616A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9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8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4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6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7B7C-70D9-4837-BF6E-89BBD69F807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5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AD96A7-EABD-4597-A050-AFBE3632770C}"/>
              </a:ext>
            </a:extLst>
          </p:cNvPr>
          <p:cNvSpPr/>
          <p:nvPr/>
        </p:nvSpPr>
        <p:spPr>
          <a:xfrm>
            <a:off x="0" y="0"/>
            <a:ext cx="43891200" cy="4629150"/>
          </a:xfrm>
          <a:prstGeom prst="rect">
            <a:avLst/>
          </a:prstGeom>
          <a:solidFill>
            <a:srgbClr val="D10E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78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DCFC9F-7A32-4847-AE0A-EE4C74616A70}"/>
              </a:ext>
            </a:extLst>
          </p:cNvPr>
          <p:cNvSpPr/>
          <p:nvPr/>
        </p:nvSpPr>
        <p:spPr>
          <a:xfrm>
            <a:off x="703847" y="667822"/>
            <a:ext cx="38422629" cy="352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4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</a:p>
          <a:p>
            <a:pPr algn="ctr"/>
            <a:r>
              <a:rPr lang="en-US" sz="74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</a:t>
            </a:r>
          </a:p>
          <a:p>
            <a:pPr algn="ctr"/>
            <a:r>
              <a:rPr lang="en-US" sz="74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521442-654E-4E3F-A3BA-1D9C2E82F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973" y="667822"/>
            <a:ext cx="3544380" cy="33612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6B468F-18F1-49BC-8A08-B954EF1FA54B}"/>
              </a:ext>
            </a:extLst>
          </p:cNvPr>
          <p:cNvSpPr/>
          <p:nvPr/>
        </p:nvSpPr>
        <p:spPr>
          <a:xfrm>
            <a:off x="0" y="31696818"/>
            <a:ext cx="43891200" cy="1221582"/>
          </a:xfrm>
          <a:prstGeom prst="rect">
            <a:avLst/>
          </a:prstGeom>
          <a:solidFill>
            <a:srgbClr val="D10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78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356922-7CA3-4949-979C-6FA4D75C7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158" y="32250579"/>
            <a:ext cx="6645195" cy="3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8583B350DEB4FB9EA9D85B5F8E69F" ma:contentTypeVersion="15" ma:contentTypeDescription="Create a new document." ma:contentTypeScope="" ma:versionID="ed406ee6a21de41f43354a4ec7040f7c">
  <xsd:schema xmlns:xsd="http://www.w3.org/2001/XMLSchema" xmlns:xs="http://www.w3.org/2001/XMLSchema" xmlns:p="http://schemas.microsoft.com/office/2006/metadata/properties" xmlns:ns3="c084f523-cb23-41e2-87aa-26bb71f808f3" xmlns:ns4="d3979235-df02-419f-a2b0-99dc7e4d1057" targetNamespace="http://schemas.microsoft.com/office/2006/metadata/properties" ma:root="true" ma:fieldsID="8fca3224e49dd5b44fb0fcba445ece2c" ns3:_="" ns4:_="">
    <xsd:import namespace="c084f523-cb23-41e2-87aa-26bb71f808f3"/>
    <xsd:import namespace="d3979235-df02-419f-a2b0-99dc7e4d10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4f523-cb23-41e2-87aa-26bb71f80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79235-df02-419f-a2b0-99dc7e4d10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84f523-cb23-41e2-87aa-26bb71f808f3" xsi:nil="true"/>
  </documentManagement>
</p:properties>
</file>

<file path=customXml/itemProps1.xml><?xml version="1.0" encoding="utf-8"?>
<ds:datastoreItem xmlns:ds="http://schemas.openxmlformats.org/officeDocument/2006/customXml" ds:itemID="{68BED230-E6AF-4CC1-BB10-9A4D3EB6F8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84f523-cb23-41e2-87aa-26bb71f808f3"/>
    <ds:schemaRef ds:uri="d3979235-df02-419f-a2b0-99dc7e4d1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38C046-F210-4C4A-AD15-014AD3680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AEC5B-234B-4053-B506-ACB52419A97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3979235-df02-419f-a2b0-99dc7e4d1057"/>
    <ds:schemaRef ds:uri="http://purl.org/dc/elements/1.1/"/>
    <ds:schemaRef ds:uri="c084f523-cb23-41e2-87aa-26bb71f808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Krueger, Cole</cp:lastModifiedBy>
  <cp:revision>1</cp:revision>
  <dcterms:created xsi:type="dcterms:W3CDTF">2023-03-13T18:13:25Z</dcterms:created>
  <dcterms:modified xsi:type="dcterms:W3CDTF">2023-03-13T18:27:06Z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0x01010022C8583B350DEB4FB9EA9D85B5F8E69F</vt:lpwstr>
  </property>
</Properties>
</file>