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 Krueger" userId="0f2e7536-3ac5-449f-b6fe-1df9f70cfed4" providerId="ADAL" clId="{0695A5FC-4460-4083-850B-4BD35C996486}"/>
    <pc:docChg chg="modSld">
      <pc:chgData name="Cole Krueger" userId="0f2e7536-3ac5-449f-b6fe-1df9f70cfed4" providerId="ADAL" clId="{0695A5FC-4460-4083-850B-4BD35C996486}" dt="2023-03-13T18:26:04.397" v="0" actId="1076"/>
      <pc:docMkLst>
        <pc:docMk/>
      </pc:docMkLst>
      <pc:sldChg chg="modSp">
        <pc:chgData name="Cole Krueger" userId="0f2e7536-3ac5-449f-b6fe-1df9f70cfed4" providerId="ADAL" clId="{0695A5FC-4460-4083-850B-4BD35C996486}" dt="2023-03-13T18:26:04.397" v="0" actId="1076"/>
        <pc:sldMkLst>
          <pc:docMk/>
          <pc:sldMk cId="2742628075" sldId="256"/>
        </pc:sldMkLst>
        <pc:picChg chg="mod">
          <ac:chgData name="Cole Krueger" userId="0f2e7536-3ac5-449f-b6fe-1df9f70cfed4" providerId="ADAL" clId="{0695A5FC-4460-4083-850B-4BD35C996486}" dt="2023-03-13T18:26:04.397" v="0" actId="1076"/>
          <ac:picMkLst>
            <pc:docMk/>
            <pc:sldMk cId="2742628075" sldId="256"/>
            <ac:picMk id="6" creationId="{0DCC647E-1993-49D3-BB0B-4C6DA23EFD4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1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8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1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6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4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6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0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4781-D8FD-4964-A263-240C74A097E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FE0C-ED96-44C6-B9EF-820698EE3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5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996B7-856A-4B8E-B3ED-F3FFCED1220D}"/>
              </a:ext>
            </a:extLst>
          </p:cNvPr>
          <p:cNvSpPr/>
          <p:nvPr/>
        </p:nvSpPr>
        <p:spPr>
          <a:xfrm>
            <a:off x="0" y="0"/>
            <a:ext cx="51206400" cy="4114800"/>
          </a:xfrm>
          <a:prstGeom prst="rect">
            <a:avLst/>
          </a:prstGeom>
          <a:solidFill>
            <a:srgbClr val="D10E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0C58EA-4068-4576-A973-A789B02E82B5}"/>
              </a:ext>
            </a:extLst>
          </p:cNvPr>
          <p:cNvSpPr/>
          <p:nvPr/>
        </p:nvSpPr>
        <p:spPr>
          <a:xfrm>
            <a:off x="0" y="31832549"/>
            <a:ext cx="51206400" cy="1085851"/>
          </a:xfrm>
          <a:prstGeom prst="rect">
            <a:avLst/>
          </a:prstGeom>
          <a:solidFill>
            <a:srgbClr val="D10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CC647E-1993-49D3-BB0B-4C6DA23EFD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8388" y="32375474"/>
            <a:ext cx="5906840" cy="285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78A71F-AC71-47B9-8333-15B6EE22F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668" y="563509"/>
            <a:ext cx="3150560" cy="29877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10CA914-83F4-4223-BF86-2FAE329B7917}"/>
              </a:ext>
            </a:extLst>
          </p:cNvPr>
          <p:cNvSpPr/>
          <p:nvPr/>
        </p:nvSpPr>
        <p:spPr>
          <a:xfrm>
            <a:off x="625642" y="593619"/>
            <a:ext cx="458078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Title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Institute</a:t>
            </a:r>
          </a:p>
        </p:txBody>
      </p:sp>
    </p:spTree>
    <p:extLst>
      <p:ext uri="{BB962C8B-B14F-4D97-AF65-F5344CB8AC3E}">
        <p14:creationId xmlns:p14="http://schemas.microsoft.com/office/powerpoint/2010/main" val="274262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8583B350DEB4FB9EA9D85B5F8E69F" ma:contentTypeVersion="15" ma:contentTypeDescription="Create a new document." ma:contentTypeScope="" ma:versionID="ed406ee6a21de41f43354a4ec7040f7c">
  <xsd:schema xmlns:xsd="http://www.w3.org/2001/XMLSchema" xmlns:xs="http://www.w3.org/2001/XMLSchema" xmlns:p="http://schemas.microsoft.com/office/2006/metadata/properties" xmlns:ns3="c084f523-cb23-41e2-87aa-26bb71f808f3" xmlns:ns4="d3979235-df02-419f-a2b0-99dc7e4d1057" targetNamespace="http://schemas.microsoft.com/office/2006/metadata/properties" ma:root="true" ma:fieldsID="8fca3224e49dd5b44fb0fcba445ece2c" ns3:_="" ns4:_="">
    <xsd:import namespace="c084f523-cb23-41e2-87aa-26bb71f808f3"/>
    <xsd:import namespace="d3979235-df02-419f-a2b0-99dc7e4d10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84f523-cb23-41e2-87aa-26bb71f80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979235-df02-419f-a2b0-99dc7e4d105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84f523-cb23-41e2-87aa-26bb71f808f3" xsi:nil="true"/>
  </documentManagement>
</p:properties>
</file>

<file path=customXml/itemProps1.xml><?xml version="1.0" encoding="utf-8"?>
<ds:datastoreItem xmlns:ds="http://schemas.openxmlformats.org/officeDocument/2006/customXml" ds:itemID="{DD0B4FD8-F77C-4A11-A4DE-EF578F3DC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84f523-cb23-41e2-87aa-26bb71f808f3"/>
    <ds:schemaRef ds:uri="d3979235-df02-419f-a2b0-99dc7e4d10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6958DD-C2A7-4290-8109-A528F3E75B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EFD1C-EF17-4641-B630-7D6DECC395BC}">
  <ds:schemaRefs>
    <ds:schemaRef ds:uri="c084f523-cb23-41e2-87aa-26bb71f808f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d3979235-df02-419f-a2b0-99dc7e4d1057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Krueger, Cole</dc:creator>
  <cp:lastModifiedBy>Krueger, Cole</cp:lastModifiedBy>
  <cp:revision>1</cp:revision>
  <dcterms:created xsi:type="dcterms:W3CDTF">2023-03-13T18:19:56Z</dcterms:created>
  <dcterms:modified xsi:type="dcterms:W3CDTF">2023-03-13T18:26:06Z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0x01010022C8583B350DEB4FB9EA9D85B5F8E69F</vt:lpwstr>
  </property>
</Properties>
</file>